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690801" y="302955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二月二十四日</a:t>
            </a:r>
            <a:endParaRPr lang="zh-TW" altLang="zh-TW" sz="2800" dirty="0">
              <a:latin typeface="PMingLiU" panose="02020500000000000000" pitchFamily="18" charset="-120"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54F7EE-C44E-42A7-BD7B-2652117C1A6C}"/>
              </a:ext>
            </a:extLst>
          </p:cNvPr>
          <p:cNvSpPr/>
          <p:nvPr/>
        </p:nvSpPr>
        <p:spPr>
          <a:xfrm>
            <a:off x="1957625" y="1278332"/>
            <a:ext cx="873470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第十六課       掩耳盜鈴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各詞語寫一行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掩耳盜鈴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金光閃閃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值錢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偷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走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用盡全力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砸成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揮動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8.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自言自語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鐘聲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000" dirty="0">
                <a:latin typeface="Fayin" pitchFamily="2" charset="-128"/>
                <a:ea typeface="Fayin" pitchFamily="2" charset="-128"/>
              </a:rPr>
              <a:t>以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為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成語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自作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聰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明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欺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騙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寫日記一則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讀默第十五課 詞語    </a:t>
            </a: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三月二日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笨手笨腳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留神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跟斗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刻苦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滑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行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按照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7.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指示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使勁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動作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10.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敏捷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爭取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力爭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13.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艱辛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 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賽程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15.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決心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勤奮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609717B9-2724-4430-A55E-4559E199C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208"/>
            <a:ext cx="12192000" cy="681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118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DFKai-SB</vt:lpstr>
      <vt:lpstr>Fayin</vt:lpstr>
      <vt:lpstr>FZZhongKai-B08</vt:lpstr>
      <vt:lpstr>PMingLiU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54</cp:revision>
  <dcterms:created xsi:type="dcterms:W3CDTF">2021-09-27T08:40:27Z</dcterms:created>
  <dcterms:modified xsi:type="dcterms:W3CDTF">2024-02-24T15:12:18Z</dcterms:modified>
</cp:coreProperties>
</file>